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716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586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587" r:id="rId45"/>
    <p:sldId id="705" r:id="rId46"/>
    <p:sldId id="588" r:id="rId47"/>
    <p:sldId id="710" r:id="rId48"/>
    <p:sldId id="715" r:id="rId49"/>
    <p:sldId id="714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0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2月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繰り返しな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8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ここから</a:t>
            </a:r>
            <a:endParaRPr lang="en-US" altLang="ja-JP" sz="8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15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2456</TotalTime>
  <Words>1559</Words>
  <Application>Microsoft Macintosh PowerPoint</Application>
  <PresentationFormat>画面に合わせる (4:3)</PresentationFormat>
  <Paragraphs>395</Paragraphs>
  <Slides>50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4027</cp:revision>
  <dcterms:created xsi:type="dcterms:W3CDTF">2016-11-21T06:16:44Z</dcterms:created>
  <dcterms:modified xsi:type="dcterms:W3CDTF">2018-02-11T08:13:03Z</dcterms:modified>
</cp:coreProperties>
</file>